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5E00-3AC8-4D92-9511-00F58A3A424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5534-FF59-45A0-84D9-5C8315EAA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5E00-3AC8-4D92-9511-00F58A3A424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5534-FF59-45A0-84D9-5C8315EAA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5E00-3AC8-4D92-9511-00F58A3A424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5534-FF59-45A0-84D9-5C8315EAA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5E00-3AC8-4D92-9511-00F58A3A424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5534-FF59-45A0-84D9-5C8315EAA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5E00-3AC8-4D92-9511-00F58A3A424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5534-FF59-45A0-84D9-5C8315EAA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5E00-3AC8-4D92-9511-00F58A3A424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5534-FF59-45A0-84D9-5C8315EAA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5E00-3AC8-4D92-9511-00F58A3A424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5534-FF59-45A0-84D9-5C8315EAA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5E00-3AC8-4D92-9511-00F58A3A424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5534-FF59-45A0-84D9-5C8315EAA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5E00-3AC8-4D92-9511-00F58A3A424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5534-FF59-45A0-84D9-5C8315EAA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5E00-3AC8-4D92-9511-00F58A3A424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5534-FF59-45A0-84D9-5C8315EAA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75E00-3AC8-4D92-9511-00F58A3A424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5534-FF59-45A0-84D9-5C8315EAAC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75E00-3AC8-4D92-9511-00F58A3A424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65534-FF59-45A0-84D9-5C8315EAAC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Jacqueline Tsai</dc:creator>
  <cp:lastModifiedBy>Jacqueline Tsai</cp:lastModifiedBy>
  <cp:revision>1</cp:revision>
  <dcterms:created xsi:type="dcterms:W3CDTF">2010-03-10T16:35:31Z</dcterms:created>
  <dcterms:modified xsi:type="dcterms:W3CDTF">2010-03-10T16:36:51Z</dcterms:modified>
</cp:coreProperties>
</file>